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6858000" cy="9144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-2237" y="-9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670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668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69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55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007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929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3810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363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967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260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041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FB59B9-40EE-470C-BA8B-BF3905EB5CC2}" type="datetimeFigureOut">
              <a:rPr lang="ko-KR" altLang="en-US" smtClean="0"/>
              <a:t>2014-08-25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301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NEXT2\Desktop\ 물리0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4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48680" y="5807169"/>
            <a:ext cx="7706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 smtClean="0">
                <a:solidFill>
                  <a:srgbClr val="0000FF"/>
                </a:solidFill>
              </a:rPr>
              <a:t>충격량</a:t>
            </a:r>
            <a:endParaRPr lang="en-US" altLang="ko-KR" sz="1200" b="1" dirty="0" smtClean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509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NEXT2\Desktop\ 물리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4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NEXT2\Desktop\ 물리0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45024" y="8388424"/>
            <a:ext cx="309634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solidFill>
                  <a:srgbClr val="FF0000"/>
                </a:solidFill>
              </a:rPr>
              <a:t>무게중심 예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)</a:t>
            </a:r>
          </a:p>
          <a:p>
            <a:pPr marL="228600" indent="-228600">
              <a:buAutoNum type="arabicPeriod"/>
            </a:pPr>
            <a:r>
              <a:rPr lang="en-US" altLang="ko-KR" sz="1200" b="1" dirty="0" smtClean="0">
                <a:solidFill>
                  <a:srgbClr val="FF0000"/>
                </a:solidFill>
              </a:rPr>
              <a:t>m1 = m2 = m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인 경우의 무게중심</a:t>
            </a:r>
            <a:endParaRPr lang="en-US" altLang="ko-KR" sz="1200" b="1" dirty="0" smtClean="0">
              <a:solidFill>
                <a:srgbClr val="FF0000"/>
              </a:solidFill>
            </a:endParaRPr>
          </a:p>
          <a:p>
            <a:pPr marL="228600" indent="-228600">
              <a:buAutoNum type="arabicPeriod"/>
            </a:pPr>
            <a:r>
              <a:rPr lang="en-US" altLang="ko-KR" sz="1200" b="1" dirty="0" smtClean="0">
                <a:solidFill>
                  <a:srgbClr val="FF0000"/>
                </a:solidFill>
              </a:rPr>
              <a:t>m2 = 2m1 = 2m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인 경우의 무게중심 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NEXT2\Desktop\ 물리00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NEXT2\Desktop\ 물리00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4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NEXT2\Desktop\ 물리00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4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NEXT2\Desktop\ 물리00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51527" y="323528"/>
            <a:ext cx="5813778" cy="30777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square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b="1" dirty="0" smtClean="0">
                <a:solidFill>
                  <a:srgbClr val="0000FF"/>
                </a:solidFill>
                <a:latin typeface="+mn-ea"/>
                <a:ea typeface="+mn-ea"/>
              </a:rPr>
              <a:t>7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  <a:ea typeface="+mn-ea"/>
              </a:rPr>
              <a:t>교시 숙제 </a:t>
            </a:r>
            <a:r>
              <a:rPr lang="en-US" altLang="ko-KR" sz="1400" b="1" dirty="0" smtClean="0">
                <a:solidFill>
                  <a:srgbClr val="0000FF"/>
                </a:solidFill>
                <a:latin typeface="+mn-ea"/>
                <a:ea typeface="+mn-ea"/>
              </a:rPr>
              <a:t>1</a:t>
            </a:r>
            <a:endParaRPr lang="ko-KR" altLang="en-US" sz="1000" b="1" dirty="0">
              <a:solidFill>
                <a:srgbClr val="0000FF"/>
              </a:solidFill>
              <a:latin typeface="+mn-ea"/>
              <a:ea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527" y="834936"/>
            <a:ext cx="5805264" cy="32958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334700" y="4427984"/>
            <a:ext cx="5813778" cy="73866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square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b="1" dirty="0" smtClean="0">
                <a:solidFill>
                  <a:srgbClr val="0000FF"/>
                </a:solidFill>
                <a:latin typeface="+mn-ea"/>
                <a:ea typeface="+mn-ea"/>
              </a:rPr>
              <a:t>7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  <a:ea typeface="+mn-ea"/>
              </a:rPr>
              <a:t>교시 숙제 </a:t>
            </a:r>
            <a:r>
              <a:rPr lang="en-US" altLang="ko-KR" sz="1400" b="1" dirty="0" smtClean="0">
                <a:solidFill>
                  <a:srgbClr val="0000FF"/>
                </a:solidFill>
                <a:latin typeface="+mn-ea"/>
              </a:rPr>
              <a:t>2 – 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</a:rPr>
              <a:t>교과서 문제</a:t>
            </a:r>
            <a:endParaRPr lang="en-US" altLang="ko-KR" sz="1400" b="1" dirty="0" smtClean="0">
              <a:solidFill>
                <a:srgbClr val="0000FF"/>
              </a:solidFill>
              <a:latin typeface="+mn-ea"/>
            </a:endParaRPr>
          </a:p>
          <a:p>
            <a:pPr>
              <a:defRPr/>
            </a:pPr>
            <a:endParaRPr lang="en-US" altLang="ko-KR" sz="1400" b="1" dirty="0">
              <a:solidFill>
                <a:srgbClr val="0000FF"/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400" b="1" dirty="0" smtClean="0">
                <a:solidFill>
                  <a:srgbClr val="0000FF"/>
                </a:solidFill>
                <a:latin typeface="+mn-ea"/>
              </a:rPr>
              <a:t>6-9, 6-13, 6-20</a:t>
            </a:r>
            <a:endParaRPr lang="ko-KR" altLang="en-US" sz="1000" b="1" dirty="0">
              <a:solidFill>
                <a:srgbClr val="0000FF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51141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51527" y="323528"/>
            <a:ext cx="5813778" cy="30777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square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b="1" dirty="0">
                <a:solidFill>
                  <a:srgbClr val="0000FF"/>
                </a:solidFill>
                <a:latin typeface="+mn-ea"/>
              </a:rPr>
              <a:t>8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  <a:ea typeface="+mn-ea"/>
              </a:rPr>
              <a:t>교시 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  <a:ea typeface="+mn-ea"/>
              </a:rPr>
              <a:t>숙제 </a:t>
            </a:r>
            <a:r>
              <a:rPr lang="en-US" altLang="ko-KR" sz="1400" b="1" dirty="0" smtClean="0">
                <a:solidFill>
                  <a:srgbClr val="0000FF"/>
                </a:solidFill>
                <a:latin typeface="+mn-ea"/>
                <a:ea typeface="+mn-ea"/>
              </a:rPr>
              <a:t>1</a:t>
            </a:r>
            <a:endParaRPr lang="ko-KR" altLang="en-US" sz="1000" b="1" dirty="0">
              <a:solidFill>
                <a:srgbClr val="0000FF"/>
              </a:solidFill>
              <a:latin typeface="+mn-ea"/>
              <a:ea typeface="+mn-ea"/>
            </a:endParaRP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351526" y="5658352"/>
            <a:ext cx="5813778" cy="73866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square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b="1" dirty="0">
                <a:solidFill>
                  <a:srgbClr val="0000FF"/>
                </a:solidFill>
                <a:latin typeface="+mn-ea"/>
              </a:rPr>
              <a:t>8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  <a:ea typeface="+mn-ea"/>
              </a:rPr>
              <a:t>교시 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  <a:ea typeface="+mn-ea"/>
              </a:rPr>
              <a:t>숙제 </a:t>
            </a:r>
            <a:r>
              <a:rPr lang="en-US" altLang="ko-KR" sz="1400" b="1" dirty="0" smtClean="0">
                <a:solidFill>
                  <a:srgbClr val="0000FF"/>
                </a:solidFill>
                <a:latin typeface="+mn-ea"/>
              </a:rPr>
              <a:t>2 – 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</a:rPr>
              <a:t>교과서 문제</a:t>
            </a:r>
            <a:endParaRPr lang="en-US" altLang="ko-KR" sz="1400" b="1" dirty="0" smtClean="0">
              <a:solidFill>
                <a:srgbClr val="0000FF"/>
              </a:solidFill>
              <a:latin typeface="+mn-ea"/>
            </a:endParaRPr>
          </a:p>
          <a:p>
            <a:pPr>
              <a:defRPr/>
            </a:pPr>
            <a:endParaRPr lang="en-US" altLang="ko-KR" sz="1400" b="1" dirty="0">
              <a:solidFill>
                <a:srgbClr val="0000FF"/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400" b="1" dirty="0" smtClean="0">
                <a:solidFill>
                  <a:srgbClr val="0000FF"/>
                </a:solidFill>
                <a:latin typeface="+mn-ea"/>
              </a:rPr>
              <a:t>6-24, 6-27</a:t>
            </a:r>
            <a:endParaRPr lang="ko-KR" altLang="en-US" sz="1000" b="1" dirty="0">
              <a:solidFill>
                <a:srgbClr val="0000FF"/>
              </a:solidFill>
              <a:latin typeface="+mn-ea"/>
              <a:ea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527" y="1850319"/>
            <a:ext cx="3611290" cy="288036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351526" y="632979"/>
            <a:ext cx="5813779" cy="101566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200" b="1" dirty="0" smtClean="0"/>
              <a:t>질량 </a:t>
            </a:r>
            <a:r>
              <a:rPr lang="en-US" altLang="ko-KR" sz="1200" b="1" dirty="0"/>
              <a:t>m</a:t>
            </a:r>
            <a:r>
              <a:rPr lang="ko-KR" altLang="en-US" sz="1200" b="1" dirty="0"/>
              <a:t>이고 반경이 </a:t>
            </a:r>
            <a:r>
              <a:rPr lang="en-US" altLang="ko-KR" sz="1200" b="1" dirty="0"/>
              <a:t>R</a:t>
            </a:r>
            <a:r>
              <a:rPr lang="ko-KR" altLang="en-US" sz="1200" b="1" dirty="0"/>
              <a:t>인 </a:t>
            </a:r>
            <a:r>
              <a:rPr lang="ko-KR" altLang="en-US" sz="1200" b="1" dirty="0" smtClean="0"/>
              <a:t>당구공이 </a:t>
            </a:r>
            <a:r>
              <a:rPr lang="en-US" altLang="ko-KR" sz="1200" b="1" dirty="0"/>
              <a:t>+x </a:t>
            </a:r>
            <a:r>
              <a:rPr lang="ko-KR" altLang="en-US" sz="1200" b="1" dirty="0"/>
              <a:t>방향으로 </a:t>
            </a:r>
            <a:r>
              <a:rPr lang="en-US" altLang="ko-KR" sz="1200" b="1" dirty="0" err="1"/>
              <a:t>vo</a:t>
            </a:r>
            <a:r>
              <a:rPr lang="en-US" altLang="ko-KR" sz="1200" b="1" dirty="0"/>
              <a:t> = +1m/s</a:t>
            </a:r>
            <a:r>
              <a:rPr lang="ko-KR" altLang="en-US" sz="1200" b="1" dirty="0"/>
              <a:t>로 움직여서</a:t>
            </a:r>
            <a:r>
              <a:rPr lang="en-US" altLang="ko-KR" sz="1200" b="1" dirty="0"/>
              <a:t> </a:t>
            </a:r>
            <a:r>
              <a:rPr lang="ko-KR" altLang="en-US" sz="1200" b="1" dirty="0"/>
              <a:t>정지한 동일한 공과 </a:t>
            </a:r>
            <a:r>
              <a:rPr lang="ko-KR" altLang="en-US" sz="1200" b="1" dirty="0" smtClean="0">
                <a:sym typeface="Symbol"/>
              </a:rPr>
              <a:t> </a:t>
            </a:r>
            <a:r>
              <a:rPr lang="en-US" altLang="ko-KR" sz="1200" b="1" dirty="0" smtClean="0">
                <a:sym typeface="Symbol"/>
              </a:rPr>
              <a:t>= 30</a:t>
            </a:r>
            <a:r>
              <a:rPr lang="en-US" altLang="ko-KR" sz="1200" b="1" baseline="30000" dirty="0" smtClean="0">
                <a:sym typeface="Symbol"/>
              </a:rPr>
              <a:t>o</a:t>
            </a:r>
            <a:r>
              <a:rPr lang="ko-KR" altLang="en-US" sz="1200" b="1" dirty="0" smtClean="0">
                <a:sym typeface="Symbol"/>
              </a:rPr>
              <a:t>의 각도로 </a:t>
            </a:r>
            <a:r>
              <a:rPr lang="ko-KR" altLang="en-US" sz="1200" b="1" dirty="0" smtClean="0"/>
              <a:t>탄성충돌 </a:t>
            </a:r>
            <a:r>
              <a:rPr lang="ko-KR" altLang="en-US" sz="1200" b="1" dirty="0"/>
              <a:t>하는 경우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충돌 후의 공</a:t>
            </a:r>
            <a:r>
              <a:rPr lang="en-US" altLang="ko-KR" sz="1200" b="1" dirty="0"/>
              <a:t>1</a:t>
            </a:r>
            <a:r>
              <a:rPr lang="ko-KR" altLang="en-US" sz="1200" b="1" dirty="0"/>
              <a:t>과 공</a:t>
            </a:r>
            <a:r>
              <a:rPr lang="en-US" altLang="ko-KR" sz="1200" b="1" dirty="0"/>
              <a:t>2</a:t>
            </a:r>
            <a:r>
              <a:rPr lang="ko-KR" altLang="en-US" sz="1200" b="1" dirty="0"/>
              <a:t>의 움직이는 방향과 속도의 크기는 </a:t>
            </a:r>
            <a:r>
              <a:rPr lang="en-US" altLang="ko-KR" sz="1200" b="1" dirty="0"/>
              <a:t>?</a:t>
            </a:r>
          </a:p>
          <a:p>
            <a:endParaRPr lang="en-US" altLang="ko-KR" sz="1200" b="1" baseline="0" dirty="0"/>
          </a:p>
          <a:p>
            <a:r>
              <a:rPr lang="en-US" altLang="ko-KR" sz="1200" b="1" dirty="0"/>
              <a:t>(</a:t>
            </a:r>
            <a:r>
              <a:rPr lang="ko-KR" altLang="en-US" sz="1200" b="1" dirty="0"/>
              <a:t>방향은 </a:t>
            </a:r>
            <a:r>
              <a:rPr lang="en-US" altLang="ko-KR" sz="1200" b="1" dirty="0"/>
              <a:t>x</a:t>
            </a:r>
            <a:r>
              <a:rPr lang="ko-KR" altLang="en-US" sz="1200" b="1" dirty="0"/>
              <a:t>축을 기준으로 각도로 표현하시오</a:t>
            </a:r>
            <a:r>
              <a:rPr lang="en-US" altLang="ko-KR" sz="12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480029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99</Words>
  <Application>Microsoft Office PowerPoint</Application>
  <PresentationFormat>화면 슬라이드 쇼(4:3)</PresentationFormat>
  <Paragraphs>15</Paragraphs>
  <Slides>9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0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NEXT2</dc:creator>
  <cp:lastModifiedBy>next</cp:lastModifiedBy>
  <cp:revision>8</cp:revision>
  <dcterms:created xsi:type="dcterms:W3CDTF">2013-11-28T04:42:15Z</dcterms:created>
  <dcterms:modified xsi:type="dcterms:W3CDTF">2014-08-25T03:17:44Z</dcterms:modified>
</cp:coreProperties>
</file>

<file path=docProps/thumbnail.jpeg>
</file>